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855ED4-B5E8-57B1-BA29-E793B93F4B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15EEFD-DC95-840B-82B2-A5A98827C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D6BCBF7-9FB8-A0BD-4E2B-FEE1E0C11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E97759-B834-3880-C7F9-B760F92C9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AC270C-77FB-C74E-DF8E-5446FC280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C911CA-01A7-7081-D1DD-43B49C031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B15970-98FE-8060-7997-67FA85D2B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91</cp:revision>
  <dcterms:created xsi:type="dcterms:W3CDTF">2016-12-29T16:17:13Z</dcterms:created>
  <dcterms:modified xsi:type="dcterms:W3CDTF">2025-11-14T13:11:43Z</dcterms:modified>
</cp:coreProperties>
</file>