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FF62EE-CCE3-1D58-F080-A44428763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01AD78-6D9C-9173-A092-23C86C1CB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8975CF-3FD7-57D5-229D-C0284C1D4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D993FB-6994-6B4E-8A9B-ACEF5A08A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A41FDB-FFFA-D3D6-2774-3DE31265E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40C891-C14A-521E-2922-2C9C40DC9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B1C2E-468B-9F92-E898-2F720E082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E948B6-909B-6CC8-8EB4-E01685383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92</cp:revision>
  <dcterms:created xsi:type="dcterms:W3CDTF">2016-12-29T16:17:13Z</dcterms:created>
  <dcterms:modified xsi:type="dcterms:W3CDTF">2025-11-14T13:11:41Z</dcterms:modified>
</cp:coreProperties>
</file>